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8" r:id="rId2"/>
    <p:sldId id="257" r:id="rId3"/>
    <p:sldId id="259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5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5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97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39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81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3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567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03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55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01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48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5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46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32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9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13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8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417370-463D-4AB5-B9F8-9FDFA9560A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65409C-B58B-41D4-8E96-D0C5A19D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6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6133" y="1708031"/>
            <a:ext cx="6815669" cy="561518"/>
          </a:xfrm>
        </p:spPr>
        <p:txBody>
          <a:bodyPr>
            <a:noAutofit/>
          </a:bodyPr>
          <a:lstStyle/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«Ақмола облысы білім басқармасының Целиноград ауданы білім бөлімі» мемлекеттік мекемесі</a:t>
            </a:r>
            <a:endParaRPr lang="ru-RU" sz="14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6132" y="3441941"/>
            <a:ext cx="6815669" cy="1553712"/>
          </a:xfrm>
        </p:spPr>
        <p:txBody>
          <a:bodyPr>
            <a:noAutofit/>
          </a:bodyPr>
          <a:lstStyle/>
          <a:p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«Жаңа технологияларды биология пәндерінде қолдану жолдары»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3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 ережесі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Видеоны қосып қоямыз;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Микрофонды сөндіреміз;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Сұрақатрымыз болған жағдайда чатқа жазамыз.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44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 ұйымдастырылған вебинардың мақсаты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биология, химия пәндерінің мұғалімдері арасында іс-тәжірбие алмасу;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және штаттық режимде оқыту барысында биология пәніне жаңа техноогияларды қолдану маңыздылығын түсіндіру.</a:t>
            </a: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2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Күн тәртібінде...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 зерттеулері аясында оқудағы функционалдық сауаттылықты дамыту» Оразақ ОМ биология пәнінің мұғалімі Майлекова Орал Кабылдиновна баяндама жасайды;</a:t>
            </a:r>
          </a:p>
          <a:p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Ақмол орта мектебінің биология пәні мұғалімі Қалаубаева Рая Хановна «Қашықтықтан оқытудың артықшылықтары мен кемшіліктері» тақырыбында баяндама жасайды;</a:t>
            </a:r>
          </a:p>
          <a:p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Төңкеріс орта мектебінің биология пәнінің мұғалімі Айдарбекова Гүлнар Ескалиевна «Биология пәнін ағылшын тілі пәнімен кіріктіре өткізудің тиімділігі»тақырыбында баяндама жасайды;</a:t>
            </a:r>
          </a:p>
          <a:p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Қабанбай батыр орта мектебінің биология пәнінің мұғалімі Аубакирова Динара Елемесовна «Биология пәнінен жиынтық бағалауа қалай жүзеге асады» баяндама жасайды;</a:t>
            </a:r>
          </a:p>
          <a:p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 мәселелер.</a:t>
            </a:r>
          </a:p>
          <a:p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36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155</Words>
  <Application>Microsoft Office PowerPoint</Application>
  <PresentationFormat>Широкоэкранный</PresentationFormat>
  <Paragraphs>16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Натуральные материалы</vt:lpstr>
      <vt:lpstr>«Ақмола облысы білім басқармасының Целиноград ауданы білім бөлімі» мемлекеттік мекемесі</vt:lpstr>
      <vt:lpstr>Вебинар ережесі</vt:lpstr>
      <vt:lpstr>Қашықтықтан ұйымдастырылған вебинардың мақсаты</vt:lpstr>
      <vt:lpstr>Күн тәртібінде...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 ережесі</dc:title>
  <dc:creator>USER</dc:creator>
  <cp:lastModifiedBy>32ПППКУ1</cp:lastModifiedBy>
  <cp:revision>7</cp:revision>
  <dcterms:created xsi:type="dcterms:W3CDTF">2021-02-24T02:37:27Z</dcterms:created>
  <dcterms:modified xsi:type="dcterms:W3CDTF">2021-02-26T03:26:48Z</dcterms:modified>
</cp:coreProperties>
</file>