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7828" y="2348880"/>
            <a:ext cx="7268344" cy="17281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Проблемы совершенствования управления деятельностью дошкольной образовательной организации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328B192-E7DC-4776-A74B-5D771899D37A}"/>
              </a:ext>
            </a:extLst>
          </p:cNvPr>
          <p:cNvSpPr/>
          <p:nvPr/>
        </p:nvSpPr>
        <p:spPr>
          <a:xfrm>
            <a:off x="1187624" y="1129081"/>
            <a:ext cx="662473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 «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Royal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детский сад «Ақ көгершін»  с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Жанаесиль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отделе образования по Целиноградскому району  управления образования Акмолинской области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4CAA614-235E-4AE6-BF56-4A32E7587DD3}"/>
              </a:ext>
            </a:extLst>
          </p:cNvPr>
          <p:cNvSpPr/>
          <p:nvPr/>
        </p:nvSpPr>
        <p:spPr>
          <a:xfrm>
            <a:off x="3491880" y="4869160"/>
            <a:ext cx="4883899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Никитенко Дарья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4749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817582"/>
            <a:ext cx="7560840" cy="145929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проведении работ по совершенствованию управления ДОО я столкнулась с такими проблемами как: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564904"/>
            <a:ext cx="6628453" cy="360381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Нехватка кадров;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Низкий уровень возможности качественного отбора кадров;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Текучесть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узких специалистов.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182778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5395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позитивного имиджа ДОО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564" y="1627094"/>
            <a:ext cx="7848871" cy="360381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Четко определенные приоритеты, собственная философия, свое видение будущего;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Уникальная, неповторимая система ценностей, обычаев, традиций, стилей поведения;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Разнообразные качественные образовательные услуги;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Оригинальная система учебно-воспитательной работы, развивающая творческие способности;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целевой подачи информации потребителям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 своем потенциале, успехах и предполагаемых образовательных услугах.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22531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424609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Способы мотивации: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884" y="1340768"/>
            <a:ext cx="7638229" cy="288202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обращении со своими подчиненными - только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 личностями;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Привлечение педагогов к активному участию в делах организации;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56FD76-380A-4667-A07F-E5F020E09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8" y="3140968"/>
            <a:ext cx="4336187" cy="3717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3348A9-26CC-49C7-853D-73974C59F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6" y="3140968"/>
            <a:ext cx="4355973" cy="37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11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A910B2-D737-4C30-AF0F-F6FABC12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692696"/>
            <a:ext cx="7416824" cy="936104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работы в более интересной форме, стараться минимизировать скуку и рутину в задании;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3E4888-9D29-4BCC-83E7-2433C3711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329608"/>
            <a:ext cx="4211960" cy="35283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A6F381-5A90-4389-9257-F39DA4A58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329608"/>
            <a:ext cx="421196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62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0D03F79-120B-410E-8EB1-0FDAC70E7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88" y="404664"/>
            <a:ext cx="7416824" cy="2304256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Предоставление педагога возможности для роста;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Информирование педагогов о перспективах работы, объясняя им, что делается и почему это должно быть сделано именно так.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A61E6D-D46B-463F-9B69-D84F6C222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968" y="2420888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673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580</TotalTime>
  <Words>178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     Проблемы совершенствования управления деятельностью дошкольной образовательной организации</vt:lpstr>
      <vt:lpstr>При проведении работ по совершенствованию управления ДОО я столкнулась с такими проблемами как:</vt:lpstr>
      <vt:lpstr>Формирование позитивного имиджа ДОО</vt:lpstr>
      <vt:lpstr>Способы мотивации: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PC-PC</cp:lastModifiedBy>
  <cp:revision>10</cp:revision>
  <dcterms:created xsi:type="dcterms:W3CDTF">2022-03-08T03:34:24Z</dcterms:created>
  <dcterms:modified xsi:type="dcterms:W3CDTF">2022-03-09T13:45:28Z</dcterms:modified>
</cp:coreProperties>
</file>